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png>
</file>

<file path=ppt/media/image12.png>
</file>

<file path=ppt/media/image13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AAC1A6-B5A8-D282-92B9-E34A2BA4F5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059" t="3992" r="26180" b="-2"/>
          <a:stretch>
            <a:fillRect/>
          </a:stretch>
        </p:blipFill>
        <p:spPr>
          <a:xfrm>
            <a:off x="2641851" y="10"/>
            <a:ext cx="6502149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320" y="1161288"/>
            <a:ext cx="2578608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Asian Fusion Musical Restaurant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47573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8320" y="2718054"/>
            <a:ext cx="2579180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Culinary Experience with Rhythm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 Group-3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Leader: Suraj  Kumar Thing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Programming – Final Project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Kyoto College of Graduate Studies for Informatics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July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630936"/>
            <a:ext cx="3945744" cy="2096756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4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Reviews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7" y="630936"/>
            <a:ext cx="3798143" cy="2096769"/>
          </a:xfrm>
          <a:noFill/>
        </p:spPr>
        <p:txBody>
          <a:bodyPr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Testimonials: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“Fusion dish was incredible!” – Krish Brown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“Dessert platter was a dream!” –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Hiroyama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Design: Grid layout with animated cards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13C15FC-86CF-DD6C-CBD2-809616156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19" y="2834095"/>
            <a:ext cx="8132299" cy="2253699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8687" y="3083610"/>
            <a:ext cx="304800" cy="322326"/>
            <a:chOff x="215328" y="-46937"/>
            <a:chExt cx="304800" cy="2773841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352BBB9-69A8-405C-9209-A9FE217AE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BA8247A-9874-4F57-82F4-AEB016E66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30C3CE4-8479-4B6E-9C21-D7B0CD89E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7BCD297-22FC-4ECD-95DC-8581D5E6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61A25F1-8873-4D98-B8D5-169EA0AC9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B7BCAD9-3EF1-4FCE-AFA0-BD2C545A7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6649524-3638-4334-8ED6-539D10DF4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684915"/>
            <a:ext cx="3488307" cy="1951075"/>
          </a:xfrm>
          <a:noFill/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Monthly Live Music with GM JOON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1900" y="654990"/>
            <a:ext cx="4255580" cy="1951087"/>
          </a:xfrm>
          <a:noFill/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Event: Monthly Live Hip-hop &amp; Fusion Music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Performer: GM JOON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Media: Embedded YouTube video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Enhances atmosphere and branding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F9808FD-CD83-B268-7D07-788E1FAF41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00"/>
          <a:stretch>
            <a:fillRect/>
          </a:stretch>
        </p:blipFill>
        <p:spPr>
          <a:xfrm>
            <a:off x="472228" y="2708781"/>
            <a:ext cx="8136047" cy="3496632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2906481"/>
            <a:ext cx="304800" cy="322326"/>
            <a:chOff x="215328" y="-46937"/>
            <a:chExt cx="304800" cy="2773841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630936"/>
            <a:ext cx="3945744" cy="2096756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4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&amp; 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7" y="630936"/>
            <a:ext cx="3798143" cy="2096769"/>
          </a:xfrm>
          <a:noFill/>
        </p:spPr>
        <p:txBody>
          <a:bodyPr anchor="t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Info: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Address: Kyoto, Japan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Phone: 075-711-0161</a:t>
            </a:r>
          </a:p>
          <a:p>
            <a:pPr>
              <a:lnSpc>
                <a:spcPct val="90000"/>
              </a:lnSpc>
            </a:pP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Social Media: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Facebook, Instagram, YouTube</a:t>
            </a:r>
          </a:p>
          <a:p>
            <a:pPr>
              <a:lnSpc>
                <a:spcPct val="90000"/>
              </a:lnSpc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 Integration: Embedded Google Maps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DABC11E-8087-61A6-E518-5EE0EC2B4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675" y="2885910"/>
            <a:ext cx="6433986" cy="326524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8687" y="3083610"/>
            <a:ext cx="304800" cy="322326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69925"/>
            <a:ext cx="3381709" cy="1325563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 &amp; Branding</a:t>
            </a: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2026340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4500" y="2398957"/>
            <a:ext cx="7054999" cy="352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Highlights: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Responsive Grid &amp; Flex Layouts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 Animations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Cultural and musical branding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Note: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“A place where cuisine and rhythm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blend into an unforgettable    experience.”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ctangle 14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48721"/>
            <a:ext cx="3530753" cy="1225650"/>
          </a:xfrm>
        </p:spPr>
        <p:txBody>
          <a:bodyPr anchor="b">
            <a:normAutofit/>
          </a:bodyPr>
          <a:lstStyle/>
          <a:p>
            <a:r>
              <a:rPr lang="en-US" sz="3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Introduction</a:t>
            </a: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3904" y="1749756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326" y="1909192"/>
            <a:ext cx="3439885" cy="364771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Name: Group-3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Leader: Suraj Kumar Thing 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ID: M24W0441</a:t>
            </a:r>
          </a:p>
          <a:p>
            <a:pPr>
              <a:lnSpc>
                <a:spcPct val="90000"/>
              </a:lnSpc>
            </a:pP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Subash Thapa- M23W7332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Rachana Panta- M24W0442</a:t>
            </a:r>
          </a:p>
          <a:p>
            <a:pPr>
              <a:lnSpc>
                <a:spcPct val="90000"/>
              </a:lnSpc>
            </a:pP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Role Distribution: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Design, Layout, Image, Media Editing, Presentation &amp; Coordination – Suraj  Kumar Thing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 &amp; Copywriting –  Subash Thapa &amp; Rachana Panta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5520" y="5707672"/>
            <a:ext cx="353549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F45EAE3B-6AF2-7D47-19A9-6592CA5940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91" r="13806" b="-3"/>
          <a:stretch>
            <a:fillRect/>
          </a:stretch>
        </p:blipFill>
        <p:spPr>
          <a:xfrm>
            <a:off x="4503650" y="1187731"/>
            <a:ext cx="4551860" cy="44825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9143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66C937E-3071-0B8C-D5D3-A6C707B44B8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rcRect t="3847" b="21153"/>
          <a:stretch>
            <a:fillRect/>
          </a:stretch>
        </p:blipFill>
        <p:spPr>
          <a:xfrm>
            <a:off x="20" y="-9107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591344"/>
            <a:ext cx="2400300" cy="55856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Goal: Create a responsive, animated restaurant website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Menu &amp; Specials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Live music collaboration (GM JOON)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Reservation system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Contact &amp; Social Media Integration</a:t>
            </a:r>
          </a:p>
          <a:p>
            <a:pPr>
              <a:lnSpc>
                <a:spcPct val="90000"/>
              </a:lnSpc>
            </a:pPr>
            <a:endParaRPr lang="en-US" sz="1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Used: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HTML5 &amp; CSS3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Responsive Design with Flex/Grid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Animations with @keyframes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1" y="4018137"/>
            <a:ext cx="3803416" cy="2129586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4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Homepage &amp; Hero Section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A5B831-A3E7-2BD1-7A45-A5F7FEB38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71" y="617779"/>
            <a:ext cx="7728394" cy="3265248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830625"/>
            <a:ext cx="304800" cy="322326"/>
            <a:chOff x="215328" y="-46937"/>
            <a:chExt cx="304800" cy="2773841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7613133" y="4270841"/>
            <a:ext cx="1423414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3978" y="4018143"/>
            <a:ext cx="4161833" cy="2129599"/>
          </a:xfrm>
          <a:noFill/>
        </p:spPr>
        <p:txBody>
          <a:bodyPr anchor="t">
            <a:no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Header Highlights: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Central logo with restaurant name and slogan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Navigation links</a:t>
            </a:r>
          </a:p>
          <a:p>
            <a:pPr>
              <a:lnSpc>
                <a:spcPct val="90000"/>
              </a:lnSpc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Hero Banner: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Text: 'Fresh Ingredients, Memorable Moments, and Wonderful Music'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image with animated slide-in text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48721"/>
            <a:ext cx="3530753" cy="1225650"/>
          </a:xfrm>
        </p:spPr>
        <p:txBody>
          <a:bodyPr anchor="b">
            <a:normAutofit/>
          </a:bodyPr>
          <a:lstStyle/>
          <a:p>
            <a:r>
              <a:rPr lang="en-US" sz="3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Menu Section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3904" y="1749756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326" y="1909192"/>
            <a:ext cx="3439885" cy="3647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Section Title: Our Menu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Grid Cards: 8 fusion dishes</a:t>
            </a:r>
          </a:p>
          <a:p>
            <a:pPr marL="0" indent="0" algn="ctr"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Popular Dishes:</a:t>
            </a:r>
          </a:p>
          <a:p>
            <a:pPr marL="0" indent="0">
              <a:buNone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Omorice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Khimchi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Buff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MoMo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Sekurice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Island Platter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East Asia Trilogy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Design: Hover effects with scaling and shadows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5520" y="5707672"/>
            <a:ext cx="353549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4861BB5-FFF7-7F08-2F58-DA183B430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211" y="1825141"/>
            <a:ext cx="5030789" cy="38071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6367" y="1641752"/>
            <a:ext cx="3293269" cy="1323439"/>
          </a:xfrm>
        </p:spPr>
        <p:txBody>
          <a:bodyPr anchor="t">
            <a:normAutofit/>
          </a:bodyPr>
          <a:lstStyle/>
          <a:p>
            <a:r>
              <a:rPr lang="en-US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Specials &amp; Drinks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E74E0A-50EA-353C-0ED1-BC04D1B8A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240" y="1877961"/>
            <a:ext cx="4604038" cy="359860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6368" y="3146400"/>
            <a:ext cx="3293268" cy="2454300"/>
          </a:xfrm>
        </p:spPr>
        <p:txBody>
          <a:bodyPr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Today's Specials: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Fusion Dessert Platter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Himalayan Aila Twist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Harmony Highball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>
              <a:solidFill>
                <a:schemeClr val="bg1">
                  <a:alpha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Drink Highlights: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Sip of Asia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Spirits of the East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350" y="1397120"/>
            <a:ext cx="3530753" cy="1225650"/>
          </a:xfrm>
        </p:spPr>
        <p:txBody>
          <a:bodyPr anchor="b">
            <a:normAutofit/>
          </a:bodyPr>
          <a:lstStyle/>
          <a:p>
            <a:r>
              <a:rPr lang="en-US" sz="3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Desserts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660" y="2680694"/>
            <a:ext cx="3530753" cy="233451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Dessert Items: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Matcha Mithai Medley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Silken Seoul Delight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Mitho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Nepal – Sweet Heritage Platter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Fusion of Japanese, Korean, Indian, and Nepali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flavours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C03EC4-FF12-A6D1-E1AA-1DF788573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723" y="2507775"/>
            <a:ext cx="4988622" cy="283114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1F2F60-14E3-4196-B7CE-175E46F04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845" y="1159669"/>
            <a:ext cx="8240309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630936"/>
            <a:ext cx="3945744" cy="2096756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4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 Offers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7" y="630936"/>
            <a:ext cx="3798143" cy="2096769"/>
          </a:xfrm>
          <a:noFill/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Offers Highlighted: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Lunch Combo (Free drink)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Dessert Discount (20% off)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Call to Action: Encourages customer engagement and loyalty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55286C79-67E0-7417-B770-C7E19DD47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19" y="3451170"/>
            <a:ext cx="8132299" cy="2134727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8687" y="3083610"/>
            <a:ext cx="304800" cy="322326"/>
            <a:chOff x="215328" y="-46937"/>
            <a:chExt cx="304800" cy="2773841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05265DC-CF6B-4AE8-B3F3-2A7A16374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100804"/>
            <a:ext cx="3293268" cy="1907884"/>
          </a:xfrm>
        </p:spPr>
        <p:txBody>
          <a:bodyPr anchor="t">
            <a:normAutofit/>
          </a:bodyPr>
          <a:lstStyle/>
          <a:p>
            <a:r>
              <a:rPr lang="en-US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Reservation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EFBD47-2CEE-3803-6B2A-297E251A59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30" b="18919"/>
          <a:stretch>
            <a:fillRect/>
          </a:stretch>
        </p:blipFill>
        <p:spPr>
          <a:xfrm>
            <a:off x="20" y="2"/>
            <a:ext cx="9143980" cy="3418853"/>
          </a:xfrm>
          <a:custGeom>
            <a:avLst/>
            <a:gdLst/>
            <a:ahLst/>
            <a:cxnLst/>
            <a:rect l="l" t="t" r="r" b="b"/>
            <a:pathLst>
              <a:path w="12192000" h="3418853">
                <a:moveTo>
                  <a:pt x="0" y="0"/>
                </a:moveTo>
                <a:lnTo>
                  <a:pt x="12192000" y="0"/>
                </a:lnTo>
                <a:lnTo>
                  <a:pt x="12192000" y="227978"/>
                </a:lnTo>
                <a:lnTo>
                  <a:pt x="12192000" y="2065168"/>
                </a:lnTo>
                <a:lnTo>
                  <a:pt x="12192000" y="3342653"/>
                </a:lnTo>
                <a:lnTo>
                  <a:pt x="9439275" y="3418853"/>
                </a:lnTo>
                <a:lnTo>
                  <a:pt x="5572127" y="3171203"/>
                </a:lnTo>
                <a:lnTo>
                  <a:pt x="0" y="3342653"/>
                </a:lnTo>
                <a:lnTo>
                  <a:pt x="0" y="2065168"/>
                </a:lnTo>
                <a:lnTo>
                  <a:pt x="0" y="227978"/>
                </a:lnTo>
                <a:close/>
              </a:path>
            </a:pathLst>
          </a:cu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37EA779C-87BF-454F-919D-A3DA98FD8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59818"/>
            <a:ext cx="9144000" cy="757168"/>
            <a:chOff x="0" y="2959818"/>
            <a:chExt cx="12192000" cy="757168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8C2E702-9A3E-420B-81FC-693685CAF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AA40418-2F7D-4A2A-84C0-1A72B0307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1918" y="3834581"/>
            <a:ext cx="5094263" cy="246789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Fields Included: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Name, Email, Phone, Date &amp; Time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Guests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 Requests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User-Friendly: Clean layout and form validation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Submit Redirect: thankyou.html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443</Words>
  <Application>Microsoft Office PowerPoint</Application>
  <PresentationFormat>On-screen Show (4:3)</PresentationFormat>
  <Paragraphs>104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Times New Roman</vt:lpstr>
      <vt:lpstr>Office Theme</vt:lpstr>
      <vt:lpstr>The Asian Fusion Musical Restaurant</vt:lpstr>
      <vt:lpstr>Team Introduction</vt:lpstr>
      <vt:lpstr>Project Overview</vt:lpstr>
      <vt:lpstr>Homepage &amp; Hero Section</vt:lpstr>
      <vt:lpstr>Menu Section</vt:lpstr>
      <vt:lpstr>Specials &amp; Drinks</vt:lpstr>
      <vt:lpstr>Desserts</vt:lpstr>
      <vt:lpstr>Special Offers</vt:lpstr>
      <vt:lpstr>Reservation System</vt:lpstr>
      <vt:lpstr>Customer Reviews</vt:lpstr>
      <vt:lpstr>Monthly Live Music with GM JOON</vt:lpstr>
      <vt:lpstr>Contact &amp; Location</vt:lpstr>
      <vt:lpstr>Summary &amp; Branding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DELL</dc:creator>
  <cp:keywords/>
  <dc:description>generated using python-pptx</dc:description>
  <cp:lastModifiedBy>Thing　Suraj Kumar</cp:lastModifiedBy>
  <cp:revision>3</cp:revision>
  <dcterms:created xsi:type="dcterms:W3CDTF">2013-01-27T09:14:16Z</dcterms:created>
  <dcterms:modified xsi:type="dcterms:W3CDTF">2025-07-20T07:31:02Z</dcterms:modified>
  <cp:category/>
</cp:coreProperties>
</file>

<file path=docProps/thumbnail.jpeg>
</file>